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8" r:id="rId12"/>
    <p:sldId id="266" r:id="rId13"/>
    <p:sldId id="267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0287" autoAdjust="0"/>
  </p:normalViewPr>
  <p:slideViewPr>
    <p:cSldViewPr>
      <p:cViewPr>
        <p:scale>
          <a:sx n="60" d="100"/>
          <a:sy n="60" d="100"/>
        </p:scale>
        <p:origin x="-165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CB10B-5858-4E40-AD20-55B3835ECC9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7129C-E87C-4969-A813-CD5D22D5B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7129C-E87C-4969-A813-CD5D22D5BB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7772400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Урок СБО 7 класс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534400" cy="4800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Тема урока: Посылка</a:t>
            </a:r>
          </a:p>
          <a:p>
            <a:endParaRPr lang="ru-RU" sz="4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учитель СБО</a:t>
            </a:r>
          </a:p>
          <a:p>
            <a:pPr algn="r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Земцова В.Я.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2051" name="Picture 3" descr="E:\Новая папка\naloz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730500"/>
            <a:ext cx="4673600" cy="344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8062912" cy="838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62912" cy="4572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E:\Новая папка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228600"/>
            <a:ext cx="8243887" cy="617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458200" cy="12191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Оформление отправления посылки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600200"/>
            <a:ext cx="8062912" cy="472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E:\Новая папка\adresnyi-yarlyk-na-posylku-forma-7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2" y="1600200"/>
            <a:ext cx="8380418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81001"/>
            <a:ext cx="8062912" cy="609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447800"/>
            <a:ext cx="8062912" cy="487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E:\Новая папка\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1"/>
            <a:ext cx="8229599" cy="48767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04801"/>
            <a:ext cx="8062912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447800"/>
            <a:ext cx="8062912" cy="487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E:\Новая папка\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600" cy="5992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81001"/>
            <a:ext cx="8062912" cy="762000"/>
          </a:xfrm>
        </p:spPr>
        <p:txBody>
          <a:bodyPr/>
          <a:lstStyle/>
          <a:p>
            <a:pPr algn="ctr"/>
            <a:r>
              <a:rPr lang="ru-RU" b="1" dirty="0" smtClean="0"/>
              <a:t>Вопросы для закрепления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458200" cy="3581400"/>
          </a:xfrm>
        </p:spPr>
        <p:txBody>
          <a:bodyPr/>
          <a:lstStyle/>
          <a:p>
            <a:pPr marL="514350" indent="-514350" algn="l"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Назовите виды почтовых отправлений.</a:t>
            </a:r>
          </a:p>
          <a:p>
            <a:pPr marL="514350" indent="-514350" algn="l"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Что такое посылка?</a:t>
            </a:r>
          </a:p>
          <a:p>
            <a:pPr marL="514350" indent="-514350" algn="l"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 Какие виды посылок вы знаете?</a:t>
            </a:r>
          </a:p>
          <a:p>
            <a:pPr marL="514350" indent="-514350" algn="l"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Какие виды упаковок вы знаете?.</a:t>
            </a:r>
          </a:p>
          <a:p>
            <a:pPr marL="514350" indent="-514350" algn="l"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Какой вес у посылки?</a:t>
            </a:r>
          </a:p>
          <a:p>
            <a:pPr marL="514350" indent="-514350" algn="l"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Что нельзя отправлять  посылкой?</a:t>
            </a:r>
          </a:p>
          <a:p>
            <a:pPr marL="514350" indent="-514350" algn="l"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Как отправить посылку?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62001" y="228600"/>
            <a:ext cx="7924800" cy="914400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МОЛОДЦЫ</a:t>
            </a:r>
            <a:r>
              <a:rPr lang="ru-RU" sz="7200" b="1" dirty="0" smtClean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9699" name="Содержимое 4"/>
          <p:cNvSpPr>
            <a:spLocks noGrp="1"/>
          </p:cNvSpPr>
          <p:nvPr>
            <p:ph idx="1"/>
          </p:nvPr>
        </p:nvSpPr>
        <p:spPr>
          <a:xfrm>
            <a:off x="381000" y="1524000"/>
            <a:ext cx="847725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/>
              <a:t>   </a:t>
            </a:r>
          </a:p>
          <a:p>
            <a:pPr>
              <a:buFont typeface="Wingdings" pitchFamily="2" charset="2"/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</a:rPr>
              <a:t>О НОВЫХ ВСТРЕЧ!»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29700" name="Picture 9" descr="C41-33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1" y="1371601"/>
            <a:ext cx="30622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571500" y="1524000"/>
            <a:ext cx="8286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ru-RU" sz="2800" b="1" kern="0" dirty="0">
                <a:latin typeface="+mn-lt"/>
              </a:rPr>
              <a:t>   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3600" b="1" kern="0" dirty="0">
              <a:solidFill>
                <a:srgbClr val="7030A0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3600" b="1" kern="0" dirty="0">
              <a:solidFill>
                <a:srgbClr val="7030A0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3600" b="1" kern="0" dirty="0">
              <a:solidFill>
                <a:srgbClr val="7030A0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ru-RU" sz="2800" b="1" kern="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ru-RU" sz="2800" b="1" kern="0" dirty="0">
              <a:latin typeface="+mn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04801"/>
            <a:ext cx="8062912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почтовых отправлений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447800"/>
            <a:ext cx="8062912" cy="487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Новая папка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3058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8062912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такое посылка?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676400"/>
            <a:ext cx="8062912" cy="449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Новая папка\scree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4582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28601"/>
            <a:ext cx="8062912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посылок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752600"/>
            <a:ext cx="8062912" cy="4343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Новая папка\33457bf05b299b388328fc21a34c88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077201" cy="44195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28600"/>
            <a:ext cx="8062912" cy="9143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600200"/>
            <a:ext cx="8062912" cy="464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Новая папка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399"/>
            <a:ext cx="8077200" cy="5029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062912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упаковок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371600"/>
            <a:ext cx="8062912" cy="4800600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E:\Новая папка\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9952"/>
            <a:ext cx="8199438" cy="487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04801"/>
            <a:ext cx="8062912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Прием и выдача посылок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600200"/>
            <a:ext cx="8062912" cy="464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E:\Новая папка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447800"/>
            <a:ext cx="82296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8062912" cy="838200"/>
          </a:xfrm>
        </p:spPr>
        <p:txBody>
          <a:bodyPr/>
          <a:lstStyle/>
          <a:p>
            <a:pPr algn="ctr"/>
            <a:r>
              <a:rPr lang="ru-RU" b="1" dirty="0" smtClean="0"/>
              <a:t>Отправка посылки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371600"/>
            <a:ext cx="8062912" cy="495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E:\Новая папка\kak-upakovat-posilku-pochta-rossii-im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599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8062912" cy="685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524000"/>
            <a:ext cx="8062912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E:\Новая папка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1534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theme/theme1.xml><?xml version="1.0" encoding="utf-8"?>
<a:theme xmlns:a="http://schemas.openxmlformats.org/drawingml/2006/main" name="Default Theme">
  <a:themeElements>
    <a:clrScheme name="pl-Shablon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</TotalTime>
  <Words>84</Words>
  <PresentationFormat>Экран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 Theme</vt:lpstr>
      <vt:lpstr>Урок СБО 7 класс</vt:lpstr>
      <vt:lpstr>Виды почтовых отправлений</vt:lpstr>
      <vt:lpstr>Что такое посылка?</vt:lpstr>
      <vt:lpstr>Виды посылок</vt:lpstr>
      <vt:lpstr>Слайд 5</vt:lpstr>
      <vt:lpstr>Виды упаковок</vt:lpstr>
      <vt:lpstr>Прием и выдача посылок</vt:lpstr>
      <vt:lpstr>Отправка посылки</vt:lpstr>
      <vt:lpstr>Слайд 9</vt:lpstr>
      <vt:lpstr>Слайд 10</vt:lpstr>
      <vt:lpstr>Оформление отправления посылки</vt:lpstr>
      <vt:lpstr>Слайд 12</vt:lpstr>
      <vt:lpstr>Слайд 13</vt:lpstr>
      <vt:lpstr>Вопросы для закрепления.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СБО 7 класс</dc:title>
  <dc:creator>Администратор</dc:creator>
  <cp:lastModifiedBy>DNA7 X86</cp:lastModifiedBy>
  <cp:revision>29</cp:revision>
  <dcterms:created xsi:type="dcterms:W3CDTF">2020-04-20T07:59:27Z</dcterms:created>
  <dcterms:modified xsi:type="dcterms:W3CDTF">2020-04-20T10:31:20Z</dcterms:modified>
</cp:coreProperties>
</file>